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328"/>
    <p:restoredTop sz="94662"/>
  </p:normalViewPr>
  <p:slideViewPr>
    <p:cSldViewPr snapToGrid="0" snapToObjects="1">
      <p:cViewPr varScale="1">
        <p:scale>
          <a:sx n="122" d="100"/>
          <a:sy n="12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9016-7F22-7D40-9B2D-4F4557A6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1A4EA-3588-1746-88D5-747573D7A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089A-33A0-DA44-B2BA-46FC53DB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54251-26C4-A44E-B244-5BF1EA69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6B1EB-3707-AA49-A824-5C6CE969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166B-6450-3C4B-ABF8-9994004FA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18521-EC52-A647-A14B-0B99D2AFC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3B3CB-62EA-7E4E-95FF-BEBD8731C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68001-01A3-D247-8A97-85E1A181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CA9C5-1D98-A64F-ACBB-3922E3491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01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C3894-D169-EA4D-8409-27E93ACAE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E3C0D-3435-9443-933F-776D1E944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BE820-AAD4-5541-A6BC-B9638868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E922C-9033-5F42-A6CE-65E55B9D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8E732-1E8C-C54C-AE07-7949E5AA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61EC-3D32-FE4B-BEAA-97F7A2FB8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F269B-64F6-4E49-A786-63886C4DD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EA0E9-92DA-EF42-BDA9-E8FB3257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F82CC-03FE-1B47-8DB8-8A79BDD6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CCC33-59A3-FC49-8731-408ED1D5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D055-7C85-3342-91A3-02C92F92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7F032-41C1-4349-9387-50A73F199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93C6B-C877-2C4C-B92A-00602FE6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A06A1-2032-1644-96A7-0EE4F36EC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4F137-2C69-494C-A966-AEF62005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2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0E50D-3F0E-2740-B4AC-716E4820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94D35-3892-CB44-A568-17698524F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D1003-5324-7F4A-ADD0-660AE3801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C332B-AA37-704B-8464-46443F1A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378E3-3C74-7D4D-BB97-9023EB084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F89E-1623-924E-9934-CE2EB08F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9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687D-4D9C-534E-B77A-CD696317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06FAC-CEFA-2542-B2ED-DE4459C7C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FA529-F350-814E-8C66-1A11F6556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77111-DFA2-FE4A-A476-737944760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DC45F-708A-6743-A1B9-FB7F05BA1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BADC9B-2934-104E-A5E6-187483FEE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9452FE-996F-0948-B943-5885E5E7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EED8B-ADDA-B947-9C6B-A613445E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28A73-473A-AC4B-A000-A5BD5ED1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457F4-7285-114C-8B9C-5EC98CF6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F51CF-B921-2240-82F2-07733905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98D5E-598B-5645-87BC-C1D6E3C7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5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E0147-F863-B54D-81E3-F568DD23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C0E23-88B8-1E45-86EA-FDF44D0B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08103-7D3E-8342-A2FA-E676D388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6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F924-246A-7748-8DC7-FBD02022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F9947-A2CB-084B-9C7A-C9CD73A8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CBB87-49C3-664C-B760-4653A10F10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52EB0-BB81-EF46-A42D-0437DB28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35907-C503-BD45-848C-2E52A749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7E703-859B-DF48-9028-7B108B84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7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40B5-2228-D743-910B-A3BC95F1A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33274-47D5-5043-AA20-A72F8C6FC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8DFDD-88F7-BE4F-BDA5-08CB3C59B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D296E-3EB6-704F-B463-0D21D322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1788F-D7C8-514E-8848-4BC740EF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DC526-9133-AA4D-9276-C98756F7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6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B6DAF-42E5-814D-A30B-8CE31EFE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C0F47-ED4A-194B-83C3-946214272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927E-3883-C04F-997E-1F4B5DE06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8165B-74FA-5E49-A65D-8ED48D37ED0E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E2289-E99C-BF42-ADD9-1499A7A54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F0894-FD4C-6D47-99E3-34599A174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B337D-2D42-8343-83CD-D4B1946AB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0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13B1-623C-DD44-9815-58B05B518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CS410 </a:t>
            </a:r>
            <a:r>
              <a:rPr lang="en-US" dirty="0" err="1"/>
              <a:t>IRCompetition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51952-11C8-3F44-8ACC-857E3866D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run the code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92AE8F-1A76-D147-971F-25B5A1812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7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04"/>
    </mc:Choice>
    <mc:Fallback>
      <p:transition spd="slow" advTm="29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983B969-F2A1-E241-88B5-FC18EE84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6" y="0"/>
            <a:ext cx="11055048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F98C5C-C74D-CE4E-B071-D587575E1D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61"/>
    </mc:Choice>
    <mc:Fallback>
      <p:transition spd="slow" advTm="16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B7AFEA-5CDD-CA46-8482-C8EE1937C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6" y="0"/>
            <a:ext cx="11055048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6E0055-8ED7-F245-8B34-F460E14DA1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2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32"/>
    </mc:Choice>
    <mc:Fallback>
      <p:transition spd="slow" advTm="49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C9ED-433D-3B42-8F0E-50F127EC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0DE3D2-5673-F043-91AA-8307CC90D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8145" y="365125"/>
            <a:ext cx="9202631" cy="5999816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099894-9941-C542-A436-79FE689AC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2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4"/>
    </mc:Choice>
    <mc:Fallback>
      <p:transition spd="slow" advTm="9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CC5525-DD77-0E41-82AD-410F90C1E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5" y="0"/>
            <a:ext cx="10518930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3465C-4B33-AA4D-9484-BF69C7701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47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4"/>
    </mc:Choice>
    <mc:Fallback>
      <p:transition spd="slow" advTm="8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804521-A6D3-6E4B-94C1-36BAE1D1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863600"/>
            <a:ext cx="9906000" cy="51308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1F2281-AC2B-5543-AFE2-4289C111E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5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1"/>
    </mc:Choice>
    <mc:Fallback>
      <p:transition spd="slow" advTm="13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89B797-D23F-2D4F-8E84-845A8CC7E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695450"/>
            <a:ext cx="11925300" cy="34671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C674CC-28B3-AF47-A161-C46DBD9B7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9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46"/>
    </mc:Choice>
    <mc:Fallback>
      <p:transition spd="slow" advTm="2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18F3FAF-A75E-354D-8A3B-87F2416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1133"/>
            <a:ext cx="12192000" cy="311573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222383-2C27-BC4A-8931-FD0D7F4F1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6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34"/>
    </mc:Choice>
    <mc:Fallback>
      <p:transition spd="slow" advTm="26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2D5505-C785-2946-A5CF-B2EFF0207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5476"/>
            <a:ext cx="12192000" cy="54670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E214AC-EEED-8044-AF4E-5642BCC234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7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7"/>
    </mc:Choice>
    <mc:Fallback>
      <p:transition spd="slow" advTm="11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25615D8-A7E3-0741-BF9D-9C8576EA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5476"/>
            <a:ext cx="12192000" cy="54670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AACA8D-A3DE-B441-853E-BEF2F002A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65"/>
    </mc:Choice>
    <mc:Fallback>
      <p:transition spd="slow" advTm="47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367F289-F5A4-0E4A-A626-8120DD26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6" y="0"/>
            <a:ext cx="11055048" cy="6858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8CB7BE-5502-1E44-8CF8-35EDE93F81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0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7"/>
    </mc:Choice>
    <mc:Fallback>
      <p:transition spd="slow" advTm="1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Macintosh PowerPoint</Application>
  <PresentationFormat>Widescreen</PresentationFormat>
  <Paragraphs>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CS410 IRCompetition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 IRCompetition</dc:title>
  <dc:creator>Rocas, Alejandro</dc:creator>
  <cp:lastModifiedBy>Rocas, Alejandro</cp:lastModifiedBy>
  <cp:revision>2</cp:revision>
  <dcterms:created xsi:type="dcterms:W3CDTF">2020-12-10T18:02:54Z</dcterms:created>
  <dcterms:modified xsi:type="dcterms:W3CDTF">2020-12-10T18:15:21Z</dcterms:modified>
</cp:coreProperties>
</file>